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50" d="100"/>
          <a:sy n="150" d="100"/>
        </p:scale>
        <p:origin x="1512" y="-44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6F46-46C6-4C5E-9783-1A0F1D91C53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7234-7C7E-4372-B2C3-662036F13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98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6F46-46C6-4C5E-9783-1A0F1D91C53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7234-7C7E-4372-B2C3-662036F13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650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6F46-46C6-4C5E-9783-1A0F1D91C53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7234-7C7E-4372-B2C3-662036F13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100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6F46-46C6-4C5E-9783-1A0F1D91C53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7234-7C7E-4372-B2C3-662036F13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93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6F46-46C6-4C5E-9783-1A0F1D91C53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7234-7C7E-4372-B2C3-662036F13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678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6F46-46C6-4C5E-9783-1A0F1D91C53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7234-7C7E-4372-B2C3-662036F13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230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6F46-46C6-4C5E-9783-1A0F1D91C53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7234-7C7E-4372-B2C3-662036F13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158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6F46-46C6-4C5E-9783-1A0F1D91C53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7234-7C7E-4372-B2C3-662036F13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5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6F46-46C6-4C5E-9783-1A0F1D91C53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7234-7C7E-4372-B2C3-662036F13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809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6F46-46C6-4C5E-9783-1A0F1D91C53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7234-7C7E-4372-B2C3-662036F13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885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6F46-46C6-4C5E-9783-1A0F1D91C53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7234-7C7E-4372-B2C3-662036F13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043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A6F46-46C6-4C5E-9783-1A0F1D91C53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87234-7C7E-4372-B2C3-662036F13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375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4645A5-5264-40DC-B89B-C313FB4E9D9A}"/>
              </a:ext>
            </a:extLst>
          </p:cNvPr>
          <p:cNvSpPr/>
          <p:nvPr/>
        </p:nvSpPr>
        <p:spPr>
          <a:xfrm>
            <a:off x="0" y="7741919"/>
            <a:ext cx="6858000" cy="21773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4667FB0-0687-4CD4-A9FD-3220561AFEA4}"/>
              </a:ext>
            </a:extLst>
          </p:cNvPr>
          <p:cNvSpPr txBox="1"/>
          <p:nvPr/>
        </p:nvSpPr>
        <p:spPr>
          <a:xfrm>
            <a:off x="1192848" y="7748762"/>
            <a:ext cx="46110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00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00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 （　）　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00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00 - 00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00</a:t>
            </a:r>
            <a:endParaRPr kumimoji="1" lang="ja-JP" altLang="en-US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角丸四角形 30">
            <a:extLst>
              <a:ext uri="{FF2B5EF4-FFF2-40B4-BE49-F238E27FC236}">
                <a16:creationId xmlns:a16="http://schemas.microsoft.com/office/drawing/2014/main" id="{86A5CA4B-D93A-448D-9B91-E6EB7204B0E8}"/>
              </a:ext>
            </a:extLst>
          </p:cNvPr>
          <p:cNvSpPr/>
          <p:nvPr/>
        </p:nvSpPr>
        <p:spPr>
          <a:xfrm>
            <a:off x="259836" y="7965247"/>
            <a:ext cx="868885" cy="328599"/>
          </a:xfrm>
          <a:prstGeom prst="roundRect">
            <a:avLst>
              <a:gd name="adj" fmla="val 26329"/>
            </a:avLst>
          </a:prstGeom>
          <a:solidFill>
            <a:srgbClr val="62626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B24C6ED-9682-436F-AE36-3DDDC1F72CC4}"/>
              </a:ext>
            </a:extLst>
          </p:cNvPr>
          <p:cNvSpPr/>
          <p:nvPr/>
        </p:nvSpPr>
        <p:spPr>
          <a:xfrm>
            <a:off x="259836" y="7949340"/>
            <a:ext cx="868885" cy="338554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 defTabSz="914400"/>
            <a:r>
              <a:rPr kumimoji="1" lang="ja-JP" altLang="en-US" sz="1600" kern="1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日　時</a:t>
            </a:r>
            <a:endParaRPr kumimoji="1" lang="ja-JP" altLang="en-US" sz="160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角丸四角形 105">
            <a:extLst>
              <a:ext uri="{FF2B5EF4-FFF2-40B4-BE49-F238E27FC236}">
                <a16:creationId xmlns:a16="http://schemas.microsoft.com/office/drawing/2014/main" id="{10814F16-272E-4BEA-80F9-68BC1A311DE0}"/>
              </a:ext>
            </a:extLst>
          </p:cNvPr>
          <p:cNvSpPr/>
          <p:nvPr/>
        </p:nvSpPr>
        <p:spPr>
          <a:xfrm>
            <a:off x="259837" y="8631752"/>
            <a:ext cx="864122" cy="328599"/>
          </a:xfrm>
          <a:prstGeom prst="roundRect">
            <a:avLst>
              <a:gd name="adj" fmla="val 26329"/>
            </a:avLst>
          </a:prstGeom>
          <a:solidFill>
            <a:srgbClr val="62626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6B38CB0-DF2C-4622-87EF-1C2D2A987515}"/>
              </a:ext>
            </a:extLst>
          </p:cNvPr>
          <p:cNvSpPr/>
          <p:nvPr/>
        </p:nvSpPr>
        <p:spPr>
          <a:xfrm>
            <a:off x="259836" y="8615845"/>
            <a:ext cx="868885" cy="338554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 defTabSz="914400"/>
            <a:r>
              <a:rPr kumimoji="1" lang="ja-JP" altLang="en-US" sz="16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会　場</a:t>
            </a:r>
          </a:p>
        </p:txBody>
      </p:sp>
      <p:sp>
        <p:nvSpPr>
          <p:cNvPr id="10" name="角丸四角形 105">
            <a:extLst>
              <a:ext uri="{FF2B5EF4-FFF2-40B4-BE49-F238E27FC236}">
                <a16:creationId xmlns:a16="http://schemas.microsoft.com/office/drawing/2014/main" id="{2EFCAF0E-8B3D-472B-8054-65E3BE6F97E3}"/>
              </a:ext>
            </a:extLst>
          </p:cNvPr>
          <p:cNvSpPr/>
          <p:nvPr/>
        </p:nvSpPr>
        <p:spPr>
          <a:xfrm>
            <a:off x="255075" y="9283044"/>
            <a:ext cx="864122" cy="328599"/>
          </a:xfrm>
          <a:prstGeom prst="roundRect">
            <a:avLst>
              <a:gd name="adj" fmla="val 26329"/>
            </a:avLst>
          </a:prstGeom>
          <a:solidFill>
            <a:srgbClr val="62626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486EB91-E245-4074-8CF4-2A5FF894F67A}"/>
              </a:ext>
            </a:extLst>
          </p:cNvPr>
          <p:cNvSpPr/>
          <p:nvPr/>
        </p:nvSpPr>
        <p:spPr>
          <a:xfrm>
            <a:off x="255074" y="9297914"/>
            <a:ext cx="868885" cy="276999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 defTabSz="914400"/>
            <a:r>
              <a:rPr kumimoji="1" lang="ja-JP" altLang="en-US" sz="12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申込期限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C7CCB89-C0E5-412E-844D-7A75747E2196}"/>
              </a:ext>
            </a:extLst>
          </p:cNvPr>
          <p:cNvSpPr txBox="1"/>
          <p:nvPr/>
        </p:nvSpPr>
        <p:spPr>
          <a:xfrm>
            <a:off x="1192848" y="9098777"/>
            <a:ext cx="32786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00</a:t>
            </a:r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kumimoji="1" lang="en-US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00</a:t>
            </a:r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 （　）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15:00</a:t>
            </a:r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0C5B77B-8433-46E1-A7D5-F2DCA125BF7C}"/>
              </a:ext>
            </a:extLst>
          </p:cNvPr>
          <p:cNvSpPr txBox="1"/>
          <p:nvPr/>
        </p:nvSpPr>
        <p:spPr>
          <a:xfrm>
            <a:off x="1164546" y="8361304"/>
            <a:ext cx="3226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G209</a:t>
            </a:r>
            <a:r>
              <a:rPr kumimoji="1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講義室前</a:t>
            </a:r>
            <a:endParaRPr kumimoji="1"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フリースペース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8A0F6E8-7DD9-4F5A-87B0-1B3902837FDA}"/>
              </a:ext>
            </a:extLst>
          </p:cNvPr>
          <p:cNvSpPr/>
          <p:nvPr/>
        </p:nvSpPr>
        <p:spPr>
          <a:xfrm>
            <a:off x="1588" y="9759949"/>
            <a:ext cx="6858000" cy="1593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CCA3013-3CE3-437D-803A-A9995BF1DDE0}"/>
              </a:ext>
            </a:extLst>
          </p:cNvPr>
          <p:cNvSpPr txBox="1"/>
          <p:nvPr/>
        </p:nvSpPr>
        <p:spPr>
          <a:xfrm>
            <a:off x="3042639" y="9739579"/>
            <a:ext cx="38592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700" dirty="0">
                <a:solidFill>
                  <a:schemeClr val="bg1">
                    <a:lumMod val="9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北海道科学大学　学内個別説明会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1483578-C5E8-4DAE-AF73-CBDE542DECD1}"/>
              </a:ext>
            </a:extLst>
          </p:cNvPr>
          <p:cNvSpPr txBox="1"/>
          <p:nvPr/>
        </p:nvSpPr>
        <p:spPr>
          <a:xfrm>
            <a:off x="1429544" y="1429042"/>
            <a:ext cx="385921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企業様作成エリア</a:t>
            </a:r>
            <a:endParaRPr kumimoji="1" lang="en-US" altLang="ja-JP" sz="2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（ご自由に作成してください）</a:t>
            </a:r>
            <a:endParaRPr kumimoji="1" lang="ja-JP" altLang="en-US" sz="12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6E618D5-E6EC-47D4-8F39-CD8C371F694F}"/>
              </a:ext>
            </a:extLst>
          </p:cNvPr>
          <p:cNvSpPr txBox="1"/>
          <p:nvPr/>
        </p:nvSpPr>
        <p:spPr>
          <a:xfrm>
            <a:off x="594294" y="6699621"/>
            <a:ext cx="520960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大学にて追記するエリア</a:t>
            </a:r>
            <a:endParaRPr kumimoji="1" lang="en-US" altLang="ja-JP" sz="2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（ここは編集しないでください）</a:t>
            </a:r>
            <a:endParaRPr kumimoji="1" lang="en-US" altLang="ja-JP" sz="24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↓</a:t>
            </a:r>
            <a:endParaRPr kumimoji="1" lang="ja-JP" altLang="en-US" sz="12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2FD41FA-E11E-4EA2-AE6F-DF4C4AC73CFC}"/>
              </a:ext>
            </a:extLst>
          </p:cNvPr>
          <p:cNvSpPr txBox="1"/>
          <p:nvPr/>
        </p:nvSpPr>
        <p:spPr>
          <a:xfrm>
            <a:off x="1499394" y="2612562"/>
            <a:ext cx="38592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＜必須事項＞</a:t>
            </a:r>
            <a:endParaRPr kumimoji="1" lang="en-US" altLang="ja-JP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・企業名</a:t>
            </a:r>
            <a:endParaRPr kumimoji="1" lang="en-US" altLang="ja-JP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・所在地</a:t>
            </a:r>
            <a:endParaRPr kumimoji="1" lang="en-US" altLang="ja-JP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・対象学科</a:t>
            </a:r>
            <a:endParaRPr kumimoji="1" lang="en-US" altLang="ja-JP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・募集職種</a:t>
            </a:r>
            <a:endParaRPr kumimoji="1" lang="en-US" altLang="ja-JP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・勤務地</a:t>
            </a:r>
            <a:endParaRPr kumimoji="1" lang="en-US" altLang="ja-JP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kumimoji="1" lang="en-US" altLang="ja-JP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＜必要に応じて記載＞</a:t>
            </a:r>
            <a:endParaRPr kumimoji="1" lang="en-US" altLang="ja-JP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・アピールポイント</a:t>
            </a:r>
            <a:endParaRPr kumimoji="1" lang="en-US" altLang="ja-JP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・持ち物</a:t>
            </a:r>
            <a:endParaRPr kumimoji="1" lang="en-US" altLang="ja-JP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BB98032D-A8FE-41E4-911D-921421525B94}"/>
              </a:ext>
            </a:extLst>
          </p:cNvPr>
          <p:cNvSpPr/>
          <p:nvPr/>
        </p:nvSpPr>
        <p:spPr>
          <a:xfrm>
            <a:off x="4807082" y="8618630"/>
            <a:ext cx="1716918" cy="892552"/>
          </a:xfrm>
          <a:prstGeom prst="roundRect">
            <a:avLst>
              <a:gd name="adj" fmla="val 10264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A398F69-2BFC-48FC-A601-6E5B8119C78F}"/>
              </a:ext>
            </a:extLst>
          </p:cNvPr>
          <p:cNvSpPr txBox="1"/>
          <p:nvPr/>
        </p:nvSpPr>
        <p:spPr>
          <a:xfrm>
            <a:off x="4805494" y="8629634"/>
            <a:ext cx="17185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学生参加申込フォーム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F06D9F5-87A5-4829-A6E0-1680F3546BCA}"/>
              </a:ext>
            </a:extLst>
          </p:cNvPr>
          <p:cNvSpPr txBox="1"/>
          <p:nvPr/>
        </p:nvSpPr>
        <p:spPr>
          <a:xfrm>
            <a:off x="5373257" y="8873311"/>
            <a:ext cx="11167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こちらの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sz="900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Googleform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より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お申し込みください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85CC2A2-60DE-4BD4-990D-9546C13A1015}"/>
              </a:ext>
            </a:extLst>
          </p:cNvPr>
          <p:cNvSpPr txBox="1"/>
          <p:nvPr/>
        </p:nvSpPr>
        <p:spPr>
          <a:xfrm>
            <a:off x="4805494" y="9332689"/>
            <a:ext cx="1718506" cy="1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650" dirty="0">
                <a:solidFill>
                  <a:schemeClr val="tx1">
                    <a:lumMod val="75000"/>
                    <a:lumOff val="2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https://forms.gle/rmUCvEaFZqVxCTRo6</a:t>
            </a:r>
            <a:endParaRPr lang="ja-JP" altLang="en-US" sz="650" dirty="0">
              <a:solidFill>
                <a:schemeClr val="tx1">
                  <a:lumMod val="75000"/>
                  <a:lumOff val="2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22" name="図 21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68DA6533-517F-D5C2-A1AC-F034ED0955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5320" y="8923978"/>
            <a:ext cx="420090" cy="4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557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440</TotalTime>
  <Words>110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jimu</dc:creator>
  <cp:lastModifiedBy>菅原　有理佳</cp:lastModifiedBy>
  <cp:revision>12</cp:revision>
  <cp:lastPrinted>2026-02-06T01:21:41Z</cp:lastPrinted>
  <dcterms:created xsi:type="dcterms:W3CDTF">2024-04-03T01:08:58Z</dcterms:created>
  <dcterms:modified xsi:type="dcterms:W3CDTF">2026-02-06T02:36:45Z</dcterms:modified>
</cp:coreProperties>
</file>